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9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382906-D061-4E76-81E1-1BBB7599A16F}" v="1402" dt="2023-01-22T14:00:47.302"/>
    <p1510:client id="{81D13591-4C17-4A1E-8DC4-03ED11FC9990}" v="1" dt="2023-01-22T14:16:55.459"/>
    <p1510:client id="{9D26EC0F-9FC7-4D9C-9F01-9DBA65BBFA3B}" v="331" dt="2023-01-22T14:16:11.9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85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039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687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653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141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166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094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89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605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626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314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8452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2B33889-77CA-E939-B9C1-03E8642C03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ru-RU" sz="6600">
                <a:solidFill>
                  <a:srgbClr val="FFFFFF"/>
                </a:solidFill>
              </a:rPr>
              <a:t>Querryman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Разработано Бычковым Евгением и Васильченко Владимиром</a:t>
            </a:r>
            <a:endParaRPr lang="ru-R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1E61365-112B-5AFD-8D44-ADF1E27459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0936D0-2A1B-F39C-3A7D-DE8D6554C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</a:rPr>
              <a:t>Где все хранится?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43E5AF-0148-8B54-46B9-4A284FFEE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Настройки игры хранятся в settings.txt, а данные о персонаже ,уровне, шахте, деньгах в базе данных.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973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7850FDB-BCF4-A32F-3BC6-DA66089736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92" r="29130" b="763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9CFF93-413B-5771-BC3C-E240ED100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ru-RU" sz="2800" b="1">
                <a:cs typeface="Calibri Light"/>
              </a:rPr>
              <a:t>Идеи для дороботки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687EB7-D0E3-BF01-CC84-1832C1CBF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1700">
                <a:cs typeface="Calibri"/>
              </a:rPr>
              <a:t>В будущем планируется добавить для каждого уровня игры свои награды. </a:t>
            </a:r>
          </a:p>
          <a:p>
            <a:r>
              <a:rPr lang="ru-RU" sz="1700">
                <a:cs typeface="Calibri"/>
              </a:rPr>
              <a:t>Так же планируется добавить звуки для ломания блоков.</a:t>
            </a:r>
          </a:p>
          <a:p>
            <a:r>
              <a:rPr lang="ru-RU" sz="1700">
                <a:cs typeface="Calibri"/>
              </a:rPr>
              <a:t>Переработать БД</a:t>
            </a:r>
          </a:p>
        </p:txBody>
      </p:sp>
    </p:spTree>
    <p:extLst>
      <p:ext uri="{BB962C8B-B14F-4D97-AF65-F5344CB8AC3E}">
        <p14:creationId xmlns:p14="http://schemas.microsoft.com/office/powerpoint/2010/main" val="2868234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4E1433-E2BC-0B78-2F05-09455A0A4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ru-RU" b="1"/>
              <a:t>Задумка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A9183A-5112-1D54-D3A2-D5CDDCAC8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Игра является переосмысленной версией игры </a:t>
            </a:r>
            <a:r>
              <a:rPr lang="ru-RU">
                <a:ea typeface="+mn-lt"/>
                <a:cs typeface="+mn-lt"/>
              </a:rPr>
              <a:t>Forbidden Treasures со старых кнопочных телефонов Nokia. Суть заключается в поиске в шахте сундуков, за деньги из которых персонаж проходит уровень и может приобретать улучшения.</a:t>
            </a:r>
          </a:p>
          <a:p>
            <a:endParaRPr lang="ru-RU"/>
          </a:p>
        </p:txBody>
      </p:sp>
      <p:pic>
        <p:nvPicPr>
          <p:cNvPr id="8" name="Рисунок 9">
            <a:extLst>
              <a:ext uri="{FF2B5EF4-FFF2-40B4-BE49-F238E27FC236}">
                <a16:creationId xmlns:a16="http://schemas.microsoft.com/office/drawing/2014/main" id="{629F46E7-CE57-9BA6-DC2D-D24F211C2A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21" r="19431" b="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99992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99B4D1-6435-0A66-8344-D96C13F09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>
                <a:solidFill>
                  <a:srgbClr val="FFFFFF"/>
                </a:solidFill>
              </a:rPr>
              <a:t>Шахта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B4BF0BF9-8B1C-9B8D-DA6B-0CDAB1E6E6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BE841B-7F55-C6B0-2D3B-AEBB60BA60C0}"/>
              </a:ext>
            </a:extLst>
          </p:cNvPr>
          <p:cNvSpPr txBox="1"/>
          <p:nvPr/>
        </p:nvSpPr>
        <p:spPr>
          <a:xfrm>
            <a:off x="5155379" y="1065862"/>
            <a:ext cx="5744685" cy="472627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Шахта является основным игровым полем, в котором персонаж может добыть деньги на улучшения, либо на новую шахту.</a:t>
            </a:r>
          </a:p>
        </p:txBody>
      </p:sp>
    </p:spTree>
    <p:extLst>
      <p:ext uri="{BB962C8B-B14F-4D97-AF65-F5344CB8AC3E}">
        <p14:creationId xmlns:p14="http://schemas.microsoft.com/office/powerpoint/2010/main" val="6642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75F10D0-ECB0-01DB-EB65-65A6875FEC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83" r="35356" b="1208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EDDAB5-5BC1-A327-617B-64F9F4D84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ru-RU" sz="5400" b="1" dirty="0"/>
              <a:t>Огонь</a:t>
            </a:r>
            <a:endParaRPr lang="ru-RU" sz="5400" b="1">
              <a:cs typeface="Calibri Ligh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1FB799-C4DD-60F1-EE09-46A3EC1C8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1700"/>
              <a:t>В шахте персонажа на пути к сокровищам ждут испытания. При ломании блоков с некоторой вероятностью игроку может попасться огонь. За соприкосновение с огнем у персонажа уменьшается 1 хп(по умолчанию 3)</a:t>
            </a:r>
          </a:p>
        </p:txBody>
      </p:sp>
    </p:spTree>
    <p:extLst>
      <p:ext uri="{BB962C8B-B14F-4D97-AF65-F5344CB8AC3E}">
        <p14:creationId xmlns:p14="http://schemas.microsoft.com/office/powerpoint/2010/main" val="1542707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BB800F7-6F50-665D-7AB7-EDF69C03B7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A4DF20-6C22-E00A-0175-2C3F94CA2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ru-RU" sz="5400" b="1" dirty="0">
                <a:solidFill>
                  <a:srgbClr val="FFFFFF"/>
                </a:solidFill>
              </a:rPr>
              <a:t>Сундуки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912C61-261D-607D-D520-1DB0C78AB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2000">
                <a:solidFill>
                  <a:srgbClr val="FFFFFF"/>
                </a:solidFill>
              </a:rPr>
              <a:t>Также в шахте находятся сокровища. За один сундук персонаж получает от 85 до 125 монет. За каждую новую шахту это значение умножается на 2, 3 или 4.</a:t>
            </a:r>
          </a:p>
        </p:txBody>
      </p:sp>
    </p:spTree>
    <p:extLst>
      <p:ext uri="{BB962C8B-B14F-4D97-AF65-F5344CB8AC3E}">
        <p14:creationId xmlns:p14="http://schemas.microsoft.com/office/powerpoint/2010/main" val="3552878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0C16D2-F9A5-E6F6-0501-5032B6F05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ru-RU" sz="5400" b="1" dirty="0"/>
              <a:t>Магазин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C1989B-2BD4-8CBE-B737-A2F462DC4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Магазин, в котором всегда новый год представляет собой интерфейс, позволяющий покупать улучшения или новые визуальные виды шахты</a:t>
            </a:r>
            <a:endParaRPr lang="ru-RU">
              <a:cs typeface="Calibri"/>
            </a:endParaRPr>
          </a:p>
        </p:txBody>
      </p:sp>
      <p:pic>
        <p:nvPicPr>
          <p:cNvPr id="8" name="Рисунок 9" descr="Изображение выглядит как текст, снимок экрана, электроник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A16B8A79-939F-F2D8-DB6F-50B1C81BA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68" r="21983" b="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9653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 descr="Изображение выглядит как текст, природа&#10;&#10;Автоматически созданное описание">
            <a:extLst>
              <a:ext uri="{FF2B5EF4-FFF2-40B4-BE49-F238E27FC236}">
                <a16:creationId xmlns:a16="http://schemas.microsoft.com/office/drawing/2014/main" id="{73635ABB-ADCD-EAFE-3387-362DC9C12E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AB8A27-C446-E9CA-2842-70C24534F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5862"/>
            <a:ext cx="6052955" cy="4726276"/>
          </a:xfrm>
        </p:spPr>
        <p:txBody>
          <a:bodyPr>
            <a:normAutofit/>
          </a:bodyPr>
          <a:lstStyle/>
          <a:p>
            <a:pPr algn="r"/>
            <a:r>
              <a:rPr lang="ru-RU" sz="62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Функциональная часть</a:t>
            </a:r>
            <a:endParaRPr lang="ru-RU" sz="6200">
              <a:ln w="22225">
                <a:solidFill>
                  <a:srgbClr val="FFFFFF"/>
                </a:solidFill>
              </a:ln>
              <a:noFill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13A40A5-5250-D6BA-42DC-6087442DF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41" y="1065862"/>
            <a:ext cx="3860002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  <a:cs typeface="Calibri"/>
              </a:rPr>
              <a:t>Большая часть интерфейса выполнена благодаря библиотеке pygame_gui. С помощью нее реализованы главное меню, настройки, все всплывающие окна подтверждения действий. </a:t>
            </a: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23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59D76DDF-25E5-0441-FA43-A27A885ED8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b="30"/>
          <a:stretch/>
        </p:blipFill>
        <p:spPr>
          <a:xfrm>
            <a:off x="-7" y="-8"/>
            <a:ext cx="12192000" cy="685595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96DF10-376D-C86A-272E-45E0CB324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6387102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5400" b="1" kern="1200" dirty="0" err="1">
                <a:latin typeface="+mj-lt"/>
                <a:ea typeface="+mj-ea"/>
                <a:cs typeface="+mj-cs"/>
              </a:rPr>
              <a:t>Всплывающие</a:t>
            </a:r>
            <a:r>
              <a:rPr lang="en-US" sz="5400" b="1" kern="1200" dirty="0">
                <a:latin typeface="+mj-lt"/>
                <a:ea typeface="+mj-ea"/>
                <a:cs typeface="+mj-cs"/>
              </a:rPr>
              <a:t> </a:t>
            </a:r>
            <a:r>
              <a:rPr lang="en-US" sz="5400" b="1" kern="1200" dirty="0" err="1">
                <a:latin typeface="+mj-lt"/>
                <a:ea typeface="+mj-ea"/>
                <a:cs typeface="+mj-cs"/>
              </a:rPr>
              <a:t>окна</a:t>
            </a:r>
            <a:endParaRPr lang="en-US" sz="5400" b="1" kern="1200">
              <a:latin typeface="+mj-lt"/>
              <a:cs typeface="Calibri Light"/>
            </a:endParaRPr>
          </a:p>
        </p:txBody>
      </p:sp>
      <p:sp>
        <p:nvSpPr>
          <p:cNvPr id="51" name="Content Placeholder 41">
            <a:extLst>
              <a:ext uri="{FF2B5EF4-FFF2-40B4-BE49-F238E27FC236}">
                <a16:creationId xmlns:a16="http://schemas.microsoft.com/office/drawing/2014/main" id="{08003303-E637-064B-53CF-2FBA856DF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2" y="2871982"/>
            <a:ext cx="6382657" cy="3181684"/>
          </a:xfrm>
        </p:spPr>
        <p:txBody>
          <a:bodyPr anchor="t">
            <a:normAutofit/>
          </a:bodyPr>
          <a:lstStyle/>
          <a:p>
            <a:endParaRPr lang="en-US" sz="1800"/>
          </a:p>
        </p:txBody>
      </p:sp>
      <p:sp>
        <p:nvSpPr>
          <p:cNvPr id="52" name="Freeform: Shape 44">
            <a:extLst>
              <a:ext uri="{FF2B5EF4-FFF2-40B4-BE49-F238E27FC236}">
                <a16:creationId xmlns:a16="http://schemas.microsoft.com/office/drawing/2014/main" id="{86B8807B-7828-4E42-86D6-939A5397D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5108" y="-2055"/>
            <a:ext cx="4666892" cy="3481643"/>
          </a:xfrm>
          <a:custGeom>
            <a:avLst/>
            <a:gdLst>
              <a:gd name="connsiteX0" fmla="*/ 144173 w 4666892"/>
              <a:gd name="connsiteY0" fmla="*/ 0 h 3481643"/>
              <a:gd name="connsiteX1" fmla="*/ 4666892 w 4666892"/>
              <a:gd name="connsiteY1" fmla="*/ 0 h 3481643"/>
              <a:gd name="connsiteX2" fmla="*/ 4666892 w 4666892"/>
              <a:gd name="connsiteY2" fmla="*/ 2512390 h 3481643"/>
              <a:gd name="connsiteX3" fmla="*/ 4657487 w 4666892"/>
              <a:gd name="connsiteY3" fmla="*/ 2524968 h 3481643"/>
              <a:gd name="connsiteX4" fmla="*/ 2628900 w 4666892"/>
              <a:gd name="connsiteY4" fmla="*/ 3481643 h 3481643"/>
              <a:gd name="connsiteX5" fmla="*/ 0 w 4666892"/>
              <a:gd name="connsiteY5" fmla="*/ 852743 h 3481643"/>
              <a:gd name="connsiteX6" fmla="*/ 118190 w 4666892"/>
              <a:gd name="connsiteY6" fmla="*/ 70989 h 3481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6892" h="3481643">
                <a:moveTo>
                  <a:pt x="144173" y="0"/>
                </a:moveTo>
                <a:lnTo>
                  <a:pt x="4666892" y="0"/>
                </a:lnTo>
                <a:lnTo>
                  <a:pt x="4666892" y="2512390"/>
                </a:lnTo>
                <a:lnTo>
                  <a:pt x="4657487" y="2524968"/>
                </a:lnTo>
                <a:cubicBezTo>
                  <a:pt x="4175308" y="3109233"/>
                  <a:pt x="3445594" y="3481643"/>
                  <a:pt x="2628900" y="3481643"/>
                </a:cubicBezTo>
                <a:cubicBezTo>
                  <a:pt x="1176999" y="3481643"/>
                  <a:pt x="0" y="2304644"/>
                  <a:pt x="0" y="852743"/>
                </a:cubicBezTo>
                <a:cubicBezTo>
                  <a:pt x="0" y="580512"/>
                  <a:pt x="41379" y="317945"/>
                  <a:pt x="118190" y="70989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A6DF4A7-CDD5-64B4-4AAF-9BEA20DCFB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651" b="1"/>
          <a:stretch/>
        </p:blipFill>
        <p:spPr>
          <a:xfrm>
            <a:off x="7689829" y="-2055"/>
            <a:ext cx="4502173" cy="3316924"/>
          </a:xfrm>
          <a:custGeom>
            <a:avLst/>
            <a:gdLst/>
            <a:ahLst/>
            <a:cxnLst/>
            <a:rect l="l" t="t" r="r" b="b"/>
            <a:pathLst>
              <a:path w="4502173" h="3316924">
                <a:moveTo>
                  <a:pt x="154695" y="0"/>
                </a:moveTo>
                <a:lnTo>
                  <a:pt x="4502173" y="0"/>
                </a:lnTo>
                <a:lnTo>
                  <a:pt x="4502173" y="2237639"/>
                </a:lnTo>
                <a:lnTo>
                  <a:pt x="4365663" y="2420191"/>
                </a:lnTo>
                <a:cubicBezTo>
                  <a:pt x="3913696" y="2967849"/>
                  <a:pt x="3229704" y="3316924"/>
                  <a:pt x="2464181" y="3316924"/>
                </a:cubicBezTo>
                <a:cubicBezTo>
                  <a:pt x="1103251" y="3316924"/>
                  <a:pt x="0" y="2213673"/>
                  <a:pt x="0" y="852743"/>
                </a:cubicBezTo>
                <a:cubicBezTo>
                  <a:pt x="0" y="597569"/>
                  <a:pt x="38787" y="351454"/>
                  <a:pt x="110786" y="119971"/>
                </a:cubicBezTo>
                <a:close/>
              </a:path>
            </a:pathLst>
          </a:custGeom>
        </p:spPr>
      </p:pic>
      <p:sp>
        <p:nvSpPr>
          <p:cNvPr id="53" name="Freeform: Shape 46">
            <a:extLst>
              <a:ext uri="{FF2B5EF4-FFF2-40B4-BE49-F238E27FC236}">
                <a16:creationId xmlns:a16="http://schemas.microsoft.com/office/drawing/2014/main" id="{648F5915-2CE1-4F74-88C5-D4366893D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4737" y="3918051"/>
            <a:ext cx="3587263" cy="2939948"/>
          </a:xfrm>
          <a:custGeom>
            <a:avLst/>
            <a:gdLst>
              <a:gd name="connsiteX0" fmla="*/ 2070613 w 3587263"/>
              <a:gd name="connsiteY0" fmla="*/ 0 h 2939948"/>
              <a:gd name="connsiteX1" fmla="*/ 3534758 w 3587263"/>
              <a:gd name="connsiteY1" fmla="*/ 606469 h 2939948"/>
              <a:gd name="connsiteX2" fmla="*/ 3587263 w 3587263"/>
              <a:gd name="connsiteY2" fmla="*/ 664240 h 2939948"/>
              <a:gd name="connsiteX3" fmla="*/ 3587263 w 3587263"/>
              <a:gd name="connsiteY3" fmla="*/ 2939948 h 2939948"/>
              <a:gd name="connsiteX4" fmla="*/ 193241 w 3587263"/>
              <a:gd name="connsiteY4" fmla="*/ 2939948 h 2939948"/>
              <a:gd name="connsiteX5" fmla="*/ 162719 w 3587263"/>
              <a:gd name="connsiteY5" fmla="*/ 2876589 h 2939948"/>
              <a:gd name="connsiteX6" fmla="*/ 0 w 3587263"/>
              <a:gd name="connsiteY6" fmla="*/ 2070613 h 2939948"/>
              <a:gd name="connsiteX7" fmla="*/ 2070613 w 3587263"/>
              <a:gd name="connsiteY7" fmla="*/ 0 h 2939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7263" h="2939948">
                <a:moveTo>
                  <a:pt x="2070613" y="0"/>
                </a:moveTo>
                <a:cubicBezTo>
                  <a:pt x="2642397" y="0"/>
                  <a:pt x="3160050" y="231761"/>
                  <a:pt x="3534758" y="606469"/>
                </a:cubicBezTo>
                <a:lnTo>
                  <a:pt x="3587263" y="664240"/>
                </a:lnTo>
                <a:lnTo>
                  <a:pt x="3587263" y="2939948"/>
                </a:lnTo>
                <a:lnTo>
                  <a:pt x="193241" y="2939948"/>
                </a:lnTo>
                <a:lnTo>
                  <a:pt x="162719" y="2876589"/>
                </a:lnTo>
                <a:cubicBezTo>
                  <a:pt x="57940" y="2628865"/>
                  <a:pt x="0" y="2356505"/>
                  <a:pt x="0" y="2070613"/>
                </a:cubicBezTo>
                <a:cubicBezTo>
                  <a:pt x="0" y="927045"/>
                  <a:pt x="927045" y="0"/>
                  <a:pt x="2070613" y="0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Рисунок 11">
            <a:extLst>
              <a:ext uri="{FF2B5EF4-FFF2-40B4-BE49-F238E27FC236}">
                <a16:creationId xmlns:a16="http://schemas.microsoft.com/office/drawing/2014/main" id="{2AE501B3-3065-BC45-4C03-36F91E81E1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754" r="12878" b="-1"/>
          <a:stretch/>
        </p:blipFill>
        <p:spPr>
          <a:xfrm>
            <a:off x="8768834" y="4082148"/>
            <a:ext cx="3423175" cy="2775859"/>
          </a:xfrm>
          <a:custGeom>
            <a:avLst/>
            <a:gdLst/>
            <a:ahLst/>
            <a:cxnLst/>
            <a:rect l="l" t="t" r="r" b="b"/>
            <a:pathLst>
              <a:path w="3423175" h="2775859">
                <a:moveTo>
                  <a:pt x="1906524" y="0"/>
                </a:moveTo>
                <a:cubicBezTo>
                  <a:pt x="2498805" y="0"/>
                  <a:pt x="3028006" y="270078"/>
                  <a:pt x="3377691" y="693798"/>
                </a:cubicBezTo>
                <a:lnTo>
                  <a:pt x="3423175" y="754624"/>
                </a:lnTo>
                <a:lnTo>
                  <a:pt x="3423175" y="2775859"/>
                </a:lnTo>
                <a:lnTo>
                  <a:pt x="211114" y="2775859"/>
                </a:lnTo>
                <a:lnTo>
                  <a:pt x="149824" y="2648629"/>
                </a:lnTo>
                <a:cubicBezTo>
                  <a:pt x="53349" y="2420536"/>
                  <a:pt x="0" y="2169760"/>
                  <a:pt x="0" y="1906524"/>
                </a:cubicBezTo>
                <a:cubicBezTo>
                  <a:pt x="0" y="853580"/>
                  <a:pt x="853580" y="0"/>
                  <a:pt x="1906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70747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EF3CCB-55B9-3F1D-B59B-0BF2BEF7A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u-RU" sz="5400" b="1">
                <a:cs typeface="Calibri Light"/>
              </a:rPr>
              <a:t>Настройки</a:t>
            </a:r>
          </a:p>
        </p:txBody>
      </p:sp>
      <p:sp>
        <p:nvSpPr>
          <p:cNvPr id="3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D90210-4272-7A17-E131-8FC0AFE8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sz="2200">
                <a:cs typeface="Calibri"/>
              </a:rPr>
              <a:t>Настройки представляют собой окно, позволяющее менять основные параметры игры, такие как Разрешение, Тип отображения, Громкость звуков и музыки.</a:t>
            </a: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005E494E-95C8-FD7A-A31B-91A8C5BB5E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02" r="21777"/>
          <a:stretch/>
        </p:blipFill>
        <p:spPr>
          <a:xfrm>
            <a:off x="5311702" y="10"/>
            <a:ext cx="6948959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9502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Office Theme</vt:lpstr>
      <vt:lpstr>Querryman</vt:lpstr>
      <vt:lpstr>Задумка</vt:lpstr>
      <vt:lpstr>Шахта</vt:lpstr>
      <vt:lpstr>Огонь</vt:lpstr>
      <vt:lpstr>Сундуки</vt:lpstr>
      <vt:lpstr>Магазин</vt:lpstr>
      <vt:lpstr>Функциональная часть</vt:lpstr>
      <vt:lpstr>Всплывающие окна</vt:lpstr>
      <vt:lpstr>Настройки</vt:lpstr>
      <vt:lpstr>Где все хранится?</vt:lpstr>
      <vt:lpstr>Идеи для дороботки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289</cp:revision>
  <dcterms:created xsi:type="dcterms:W3CDTF">2023-01-22T13:27:41Z</dcterms:created>
  <dcterms:modified xsi:type="dcterms:W3CDTF">2023-01-22T14:17:16Z</dcterms:modified>
</cp:coreProperties>
</file>

<file path=docProps/thumbnail.jpeg>
</file>